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92" r:id="rId4"/>
    <p:sldId id="262" r:id="rId5"/>
    <p:sldId id="293" r:id="rId6"/>
    <p:sldId id="282" r:id="rId7"/>
    <p:sldId id="291" r:id="rId8"/>
    <p:sldId id="287" r:id="rId9"/>
    <p:sldId id="283" r:id="rId10"/>
    <p:sldId id="284" r:id="rId11"/>
    <p:sldId id="285" r:id="rId12"/>
    <p:sldId id="294" r:id="rId13"/>
    <p:sldId id="295" r:id="rId14"/>
    <p:sldId id="296" r:id="rId15"/>
    <p:sldId id="297" r:id="rId16"/>
    <p:sldId id="299" r:id="rId17"/>
    <p:sldId id="286" r:id="rId18"/>
    <p:sldId id="288" r:id="rId19"/>
    <p:sldId id="289" r:id="rId20"/>
    <p:sldId id="29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D0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5083" autoAdjust="0"/>
  </p:normalViewPr>
  <p:slideViewPr>
    <p:cSldViewPr snapToGrid="0">
      <p:cViewPr varScale="1">
        <p:scale>
          <a:sx n="62" d="100"/>
          <a:sy n="62" d="100"/>
        </p:scale>
        <p:origin x="10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evandroagon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firebase.google.com/" TargetMode="External"/><Relationship Id="rId2" Type="http://schemas.openxmlformats.org/officeDocument/2006/relationships/hyperlink" Target="https://github.com/angular/angularfire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irebase.google.com/docs/reference/js/firebase.auth.Auth" TargetMode="External"/><Relationship Id="rId4" Type="http://schemas.openxmlformats.org/officeDocument/2006/relationships/hyperlink" Target="https://firebase.google.com/docs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9ACF88-8F91-4502-8561-517971EBC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8529" y="1492169"/>
            <a:ext cx="7766936" cy="1646302"/>
          </a:xfrm>
        </p:spPr>
        <p:txBody>
          <a:bodyPr/>
          <a:lstStyle/>
          <a:p>
            <a:pPr algn="ctr"/>
            <a:r>
              <a:rPr lang="pt-BR" dirty="0"/>
              <a:t>Aplicativo para Buscar Médicos Oftalmologistas</a:t>
            </a:r>
            <a:br>
              <a:rPr lang="pt-BR" dirty="0"/>
            </a:br>
            <a:r>
              <a:rPr lang="pt-BR" dirty="0" err="1"/>
              <a:t>OftalmoSearsh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BB530A-8111-4FB1-A355-3716915A15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6493" y="4050832"/>
            <a:ext cx="7766936" cy="1872889"/>
          </a:xfrm>
        </p:spPr>
        <p:txBody>
          <a:bodyPr>
            <a:normAutofit lnSpcReduction="10000"/>
          </a:bodyPr>
          <a:lstStyle/>
          <a:p>
            <a:pPr algn="l"/>
            <a:r>
              <a:rPr lang="pt-BR" dirty="0"/>
              <a:t>Evandro Aparecido Gonçalves nº 1702581</a:t>
            </a:r>
          </a:p>
          <a:p>
            <a:pPr algn="l"/>
            <a:r>
              <a:rPr lang="pt-BR" dirty="0"/>
              <a:t>IFSP –Campus São Carlos – 2018</a:t>
            </a:r>
          </a:p>
          <a:p>
            <a:pPr algn="l"/>
            <a:r>
              <a:rPr lang="pt-BR" dirty="0"/>
              <a:t>Projeto Final: </a:t>
            </a:r>
            <a:r>
              <a:rPr lang="pt-BR" dirty="0" err="1"/>
              <a:t>OftalmoSearsh</a:t>
            </a:r>
            <a:endParaRPr lang="pt-BR" dirty="0"/>
          </a:p>
          <a:p>
            <a:pPr algn="l"/>
            <a:r>
              <a:rPr lang="pt-BR" dirty="0">
                <a:hlinkClick r:id="rId2"/>
              </a:rPr>
              <a:t>evandroagon@gmail.com</a:t>
            </a:r>
            <a:endParaRPr lang="pt-BR" dirty="0"/>
          </a:p>
          <a:p>
            <a:pPr algn="l"/>
            <a:r>
              <a:rPr lang="pt-BR" dirty="0"/>
              <a:t>Desenvolvimento de Aplicações Web Dispositivos Móveis</a:t>
            </a:r>
          </a:p>
        </p:txBody>
      </p:sp>
    </p:spTree>
    <p:extLst>
      <p:ext uri="{BB962C8B-B14F-4D97-AF65-F5344CB8AC3E}">
        <p14:creationId xmlns:p14="http://schemas.microsoft.com/office/powerpoint/2010/main" val="3463823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2317657" cy="848139"/>
          </a:xfrm>
        </p:spPr>
        <p:txBody>
          <a:bodyPr/>
          <a:lstStyle/>
          <a:p>
            <a:r>
              <a:rPr lang="pt-BR" dirty="0"/>
              <a:t>Médicos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93E619-3F22-45A4-8684-A3CAFD10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998249"/>
            <a:ext cx="4742805" cy="3143594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Inserir/Alterar Excluir um médico no cadastro. (</a:t>
            </a:r>
            <a:r>
              <a:rPr lang="pt-BR" sz="2400" dirty="0" err="1"/>
              <a:t>Indexed</a:t>
            </a:r>
            <a:r>
              <a:rPr lang="pt-BR" sz="2400" dirty="0"/>
              <a:t> DB </a:t>
            </a:r>
            <a:r>
              <a:rPr lang="pt-BR" sz="2400" dirty="0" err="1"/>
              <a:t>Ionic</a:t>
            </a:r>
            <a:r>
              <a:rPr lang="pt-BR" sz="2400" dirty="0"/>
              <a:t> </a:t>
            </a:r>
            <a:r>
              <a:rPr lang="pt-BR" sz="2400" dirty="0" err="1"/>
              <a:t>Storage</a:t>
            </a:r>
            <a:r>
              <a:rPr lang="pt-BR" sz="24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Navegar para o Mapa com a localização exata permite fazer um passeio virtual utilizando API do Street </a:t>
            </a:r>
            <a:r>
              <a:rPr lang="pt-BR" sz="2400" dirty="0" err="1"/>
              <a:t>View</a:t>
            </a:r>
            <a:r>
              <a:rPr lang="pt-BR" sz="2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Fazer uma ligação para o Médico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5B99AEA-11C7-451B-9CA4-83FB1B212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5387" y="229713"/>
            <a:ext cx="3151496" cy="639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167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3151496" cy="848139"/>
          </a:xfrm>
        </p:spPr>
        <p:txBody>
          <a:bodyPr>
            <a:normAutofit/>
          </a:bodyPr>
          <a:lstStyle/>
          <a:p>
            <a:r>
              <a:rPr lang="pt-BR" dirty="0" err="1"/>
              <a:t>Ionic</a:t>
            </a:r>
            <a:r>
              <a:rPr lang="pt-BR" dirty="0"/>
              <a:t> </a:t>
            </a:r>
            <a:r>
              <a:rPr lang="pt-BR" dirty="0" err="1"/>
              <a:t>Storage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5B99AEA-11C7-451B-9CA4-83FB1B212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7499" y="273468"/>
            <a:ext cx="3151496" cy="6398574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27F0A8E-55A1-435B-BFD5-3034275EAE73}"/>
              </a:ext>
            </a:extLst>
          </p:cNvPr>
          <p:cNvSpPr/>
          <p:nvPr/>
        </p:nvSpPr>
        <p:spPr>
          <a:xfrm>
            <a:off x="831260" y="1993071"/>
            <a:ext cx="33103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dirty="0">
                <a:solidFill>
                  <a:srgbClr val="008080"/>
                </a:solidFill>
                <a:latin typeface="Monaco"/>
              </a:rPr>
              <a:t>npm </a:t>
            </a:r>
            <a:r>
              <a:rPr lang="nb-NO" dirty="0">
                <a:solidFill>
                  <a:srgbClr val="002D7A"/>
                </a:solidFill>
                <a:latin typeface="Monaco"/>
              </a:rPr>
              <a:t>install</a:t>
            </a:r>
            <a:r>
              <a:rPr lang="nb-NO" dirty="0">
                <a:solidFill>
                  <a:srgbClr val="006FE0"/>
                </a:solidFill>
                <a:latin typeface="Monaco"/>
              </a:rPr>
              <a:t> --</a:t>
            </a:r>
            <a:r>
              <a:rPr lang="nb-NO" dirty="0">
                <a:solidFill>
                  <a:srgbClr val="000000"/>
                </a:solidFill>
                <a:latin typeface="Monaco"/>
              </a:rPr>
              <a:t>save</a:t>
            </a:r>
            <a:r>
              <a:rPr lang="nb-NO" dirty="0">
                <a:solidFill>
                  <a:srgbClr val="006FE0"/>
                </a:solidFill>
                <a:latin typeface="Monaco"/>
              </a:rPr>
              <a:t> </a:t>
            </a:r>
            <a:r>
              <a:rPr lang="nb-NO" dirty="0">
                <a:solidFill>
                  <a:srgbClr val="333333"/>
                </a:solidFill>
                <a:latin typeface="Monaco"/>
              </a:rPr>
              <a:t>@</a:t>
            </a:r>
            <a:r>
              <a:rPr lang="nb-NO" dirty="0">
                <a:solidFill>
                  <a:srgbClr val="002D7A"/>
                </a:solidFill>
                <a:latin typeface="Monaco"/>
              </a:rPr>
              <a:t>ionic</a:t>
            </a:r>
            <a:r>
              <a:rPr lang="nb-NO" dirty="0">
                <a:solidFill>
                  <a:srgbClr val="006FE0"/>
                </a:solidFill>
                <a:latin typeface="Monaco"/>
              </a:rPr>
              <a:t>/</a:t>
            </a:r>
            <a:r>
              <a:rPr lang="nb-NO" dirty="0">
                <a:solidFill>
                  <a:srgbClr val="002D7A"/>
                </a:solidFill>
                <a:latin typeface="Monaco"/>
              </a:rPr>
              <a:t>storage</a:t>
            </a:r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D2DBAC3-4950-4A50-B7B1-55EEDA075683}"/>
              </a:ext>
            </a:extLst>
          </p:cNvPr>
          <p:cNvSpPr/>
          <p:nvPr/>
        </p:nvSpPr>
        <p:spPr>
          <a:xfrm>
            <a:off x="795558" y="247763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>
                <a:solidFill>
                  <a:srgbClr val="556367"/>
                </a:solidFill>
                <a:latin typeface="Source Sans Pro"/>
              </a:rPr>
              <a:t>A configuração do </a:t>
            </a:r>
            <a:r>
              <a:rPr lang="pt-BR" dirty="0" err="1">
                <a:solidFill>
                  <a:srgbClr val="556367"/>
                </a:solidFill>
                <a:latin typeface="Source Sans Pro"/>
              </a:rPr>
              <a:t>Ionic</a:t>
            </a:r>
            <a:r>
              <a:rPr lang="pt-BR" dirty="0">
                <a:solidFill>
                  <a:srgbClr val="556367"/>
                </a:solidFill>
                <a:latin typeface="Source Sans Pro"/>
              </a:rPr>
              <a:t> </a:t>
            </a:r>
            <a:r>
              <a:rPr lang="pt-BR" dirty="0" err="1">
                <a:solidFill>
                  <a:srgbClr val="556367"/>
                </a:solidFill>
                <a:latin typeface="Source Sans Pro"/>
              </a:rPr>
              <a:t>Storage</a:t>
            </a:r>
            <a:r>
              <a:rPr lang="pt-BR" dirty="0">
                <a:solidFill>
                  <a:srgbClr val="556367"/>
                </a:solidFill>
                <a:latin typeface="Source Sans Pro"/>
              </a:rPr>
              <a:t> fica no arquivo </a:t>
            </a:r>
            <a:r>
              <a:rPr lang="pt-BR" b="1" dirty="0" err="1"/>
              <a:t>src</a:t>
            </a:r>
            <a:r>
              <a:rPr lang="pt-BR" b="1" dirty="0"/>
              <a:t>/app/</a:t>
            </a:r>
            <a:r>
              <a:rPr lang="pt-BR" b="1" dirty="0" err="1"/>
              <a:t>app.module.ts</a:t>
            </a:r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5B72A1F-0A6D-4F93-9427-4597D587CE46}"/>
              </a:ext>
            </a:extLst>
          </p:cNvPr>
          <p:cNvSpPr/>
          <p:nvPr/>
        </p:nvSpPr>
        <p:spPr>
          <a:xfrm>
            <a:off x="831260" y="3171287"/>
            <a:ext cx="51751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080"/>
                </a:solidFill>
                <a:latin typeface="Monaco"/>
              </a:rPr>
              <a:t>import</a:t>
            </a:r>
            <a:r>
              <a:rPr lang="en-US" dirty="0">
                <a:solidFill>
                  <a:srgbClr val="006FE0"/>
                </a:solidFill>
                <a:latin typeface="Monaco"/>
              </a:rPr>
              <a:t> </a:t>
            </a:r>
            <a:r>
              <a:rPr lang="en-US" dirty="0">
                <a:solidFill>
                  <a:srgbClr val="333333"/>
                </a:solidFill>
                <a:latin typeface="Monaco"/>
              </a:rPr>
              <a:t>{</a:t>
            </a:r>
            <a:r>
              <a:rPr lang="en-US" dirty="0">
                <a:solidFill>
                  <a:srgbClr val="006FE0"/>
                </a:solidFill>
                <a:latin typeface="Monaco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onaco"/>
              </a:rPr>
              <a:t>IonicStorageModule</a:t>
            </a:r>
            <a:r>
              <a:rPr lang="en-US" dirty="0">
                <a:solidFill>
                  <a:srgbClr val="006FE0"/>
                </a:solidFill>
                <a:latin typeface="Monaco"/>
              </a:rPr>
              <a:t> </a:t>
            </a:r>
            <a:r>
              <a:rPr lang="en-US" dirty="0">
                <a:solidFill>
                  <a:srgbClr val="333333"/>
                </a:solidFill>
                <a:latin typeface="Monaco"/>
              </a:rPr>
              <a:t>}</a:t>
            </a:r>
            <a:r>
              <a:rPr lang="en-US" dirty="0">
                <a:solidFill>
                  <a:srgbClr val="006FE0"/>
                </a:solidFill>
                <a:latin typeface="Monaco"/>
              </a:rPr>
              <a:t> </a:t>
            </a:r>
            <a:r>
              <a:rPr lang="en-US" dirty="0">
                <a:solidFill>
                  <a:srgbClr val="000000"/>
                </a:solidFill>
                <a:latin typeface="Monaco"/>
              </a:rPr>
              <a:t>from</a:t>
            </a:r>
            <a:r>
              <a:rPr lang="en-US" dirty="0">
                <a:solidFill>
                  <a:srgbClr val="006FE0"/>
                </a:solidFill>
                <a:latin typeface="Monaco"/>
              </a:rPr>
              <a:t> </a:t>
            </a:r>
            <a:r>
              <a:rPr lang="en-US" dirty="0">
                <a:solidFill>
                  <a:srgbClr val="DD1144"/>
                </a:solidFill>
                <a:latin typeface="Monaco"/>
              </a:rPr>
              <a:t>'@ionic/storage'</a:t>
            </a:r>
            <a:r>
              <a:rPr lang="en-US" dirty="0">
                <a:solidFill>
                  <a:srgbClr val="333333"/>
                </a:solidFill>
                <a:latin typeface="Monaco"/>
              </a:rPr>
              <a:t>;</a:t>
            </a:r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58E3945-9B23-4F56-96CF-0110827C9904}"/>
              </a:ext>
            </a:extLst>
          </p:cNvPr>
          <p:cNvSpPr/>
          <p:nvPr/>
        </p:nvSpPr>
        <p:spPr>
          <a:xfrm>
            <a:off x="795558" y="3567985"/>
            <a:ext cx="60138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8080"/>
                </a:solidFill>
                <a:latin typeface="Monaco"/>
              </a:rPr>
              <a:t>import</a:t>
            </a:r>
            <a:r>
              <a:rPr lang="en-US" dirty="0">
                <a:solidFill>
                  <a:srgbClr val="006FE0"/>
                </a:solidFill>
                <a:latin typeface="Monaco"/>
              </a:rPr>
              <a:t> </a:t>
            </a:r>
            <a:r>
              <a:rPr lang="en-US" dirty="0">
                <a:solidFill>
                  <a:srgbClr val="333333"/>
                </a:solidFill>
                <a:latin typeface="Monaco"/>
              </a:rPr>
              <a:t>{</a:t>
            </a:r>
            <a:r>
              <a:rPr lang="en-US" dirty="0">
                <a:solidFill>
                  <a:srgbClr val="006FE0"/>
                </a:solidFill>
                <a:latin typeface="Monaco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Monaco"/>
              </a:rPr>
              <a:t>ContactProvider</a:t>
            </a:r>
            <a:r>
              <a:rPr lang="en-US" dirty="0">
                <a:solidFill>
                  <a:srgbClr val="006FE0"/>
                </a:solidFill>
                <a:latin typeface="Monaco"/>
              </a:rPr>
              <a:t> </a:t>
            </a:r>
            <a:r>
              <a:rPr lang="en-US" dirty="0">
                <a:solidFill>
                  <a:srgbClr val="333333"/>
                </a:solidFill>
                <a:latin typeface="Monaco"/>
              </a:rPr>
              <a:t>}</a:t>
            </a:r>
            <a:r>
              <a:rPr lang="en-US" dirty="0">
                <a:solidFill>
                  <a:srgbClr val="006FE0"/>
                </a:solidFill>
                <a:latin typeface="Monaco"/>
              </a:rPr>
              <a:t> </a:t>
            </a:r>
            <a:r>
              <a:rPr lang="en-US" dirty="0">
                <a:solidFill>
                  <a:srgbClr val="000000"/>
                </a:solidFill>
                <a:latin typeface="Monaco"/>
              </a:rPr>
              <a:t>from</a:t>
            </a:r>
            <a:r>
              <a:rPr lang="en-US" dirty="0">
                <a:solidFill>
                  <a:srgbClr val="006FE0"/>
                </a:solidFill>
                <a:latin typeface="Monaco"/>
              </a:rPr>
              <a:t> </a:t>
            </a:r>
            <a:r>
              <a:rPr lang="en-US" dirty="0">
                <a:solidFill>
                  <a:srgbClr val="DD1144"/>
                </a:solidFill>
                <a:latin typeface="Monaco"/>
              </a:rPr>
              <a:t>'../providers/contact/contact'</a:t>
            </a:r>
            <a:r>
              <a:rPr lang="en-US" dirty="0">
                <a:solidFill>
                  <a:srgbClr val="333333"/>
                </a:solidFill>
                <a:latin typeface="Monaco"/>
              </a:rPr>
              <a:t>;</a:t>
            </a:r>
            <a:endParaRPr lang="pt-BR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DF7C2751-1D87-4FF1-82C9-C1C1BC12E37E}"/>
              </a:ext>
            </a:extLst>
          </p:cNvPr>
          <p:cNvSpPr/>
          <p:nvPr/>
        </p:nvSpPr>
        <p:spPr>
          <a:xfrm>
            <a:off x="846384" y="6321116"/>
            <a:ext cx="23900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>
                <a:solidFill>
                  <a:srgbClr val="000000"/>
                </a:solidFill>
                <a:latin typeface="Monaco"/>
              </a:rPr>
              <a:t>ionic</a:t>
            </a:r>
            <a:r>
              <a:rPr lang="pt-BR" dirty="0">
                <a:solidFill>
                  <a:srgbClr val="006FE0"/>
                </a:solidFill>
                <a:latin typeface="Monaco"/>
              </a:rPr>
              <a:t> </a:t>
            </a:r>
            <a:r>
              <a:rPr lang="pt-BR" dirty="0">
                <a:solidFill>
                  <a:srgbClr val="000000"/>
                </a:solidFill>
                <a:latin typeface="Monaco"/>
              </a:rPr>
              <a:t>g</a:t>
            </a:r>
            <a:r>
              <a:rPr lang="pt-BR" dirty="0">
                <a:solidFill>
                  <a:srgbClr val="006FE0"/>
                </a:solidFill>
                <a:latin typeface="Monaco"/>
              </a:rPr>
              <a:t> </a:t>
            </a:r>
            <a:r>
              <a:rPr lang="pt-BR" dirty="0" err="1">
                <a:solidFill>
                  <a:srgbClr val="008080"/>
                </a:solidFill>
                <a:latin typeface="Monaco"/>
              </a:rPr>
              <a:t>provider</a:t>
            </a:r>
            <a:r>
              <a:rPr lang="pt-BR" dirty="0">
                <a:solidFill>
                  <a:srgbClr val="008080"/>
                </a:solidFill>
                <a:latin typeface="Monaco"/>
              </a:rPr>
              <a:t> </a:t>
            </a:r>
            <a:r>
              <a:rPr lang="pt-BR" dirty="0" err="1">
                <a:solidFill>
                  <a:srgbClr val="002D7A"/>
                </a:solidFill>
                <a:latin typeface="Monaco"/>
              </a:rPr>
              <a:t>contact</a:t>
            </a:r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22FC1B04-3CCA-407D-B387-EDAEAE6DEB2C}"/>
              </a:ext>
            </a:extLst>
          </p:cNvPr>
          <p:cNvSpPr/>
          <p:nvPr/>
        </p:nvSpPr>
        <p:spPr>
          <a:xfrm>
            <a:off x="840620" y="1422775"/>
            <a:ext cx="11856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dirty="0">
                <a:solidFill>
                  <a:srgbClr val="008080"/>
                </a:solidFill>
                <a:latin typeface="Monaco"/>
              </a:rPr>
              <a:t>Instalação:</a:t>
            </a:r>
            <a:endParaRPr lang="pt-BR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820BBE0-A833-410D-A9EF-3946985DB5DC}"/>
              </a:ext>
            </a:extLst>
          </p:cNvPr>
          <p:cNvSpPr/>
          <p:nvPr/>
        </p:nvSpPr>
        <p:spPr>
          <a:xfrm>
            <a:off x="831260" y="4062480"/>
            <a:ext cx="4684296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600" dirty="0" err="1"/>
              <a:t>imports</a:t>
            </a:r>
            <a:r>
              <a:rPr lang="pt-BR" sz="1600" dirty="0"/>
              <a:t>: [</a:t>
            </a:r>
          </a:p>
          <a:p>
            <a:r>
              <a:rPr lang="pt-BR" sz="1600" dirty="0" err="1"/>
              <a:t>BrowserModule</a:t>
            </a:r>
            <a:r>
              <a:rPr lang="pt-BR" sz="1600" dirty="0"/>
              <a:t>,</a:t>
            </a:r>
          </a:p>
          <a:p>
            <a:r>
              <a:rPr lang="pt-BR" sz="1600" dirty="0" err="1"/>
              <a:t>IonicModule.forRoot</a:t>
            </a:r>
            <a:r>
              <a:rPr lang="pt-BR" sz="1600" dirty="0"/>
              <a:t>(</a:t>
            </a:r>
            <a:r>
              <a:rPr lang="pt-BR" sz="1600" dirty="0" err="1"/>
              <a:t>MyApp</a:t>
            </a:r>
            <a:r>
              <a:rPr lang="pt-BR" sz="1600" dirty="0"/>
              <a:t>),</a:t>
            </a:r>
          </a:p>
          <a:p>
            <a:r>
              <a:rPr lang="pt-BR" sz="1600" dirty="0" err="1"/>
              <a:t>IonicStorageModule.forRoot</a:t>
            </a:r>
            <a:r>
              <a:rPr lang="pt-BR" sz="1600" dirty="0"/>
              <a:t>(),</a:t>
            </a:r>
          </a:p>
          <a:p>
            <a:r>
              <a:rPr lang="pt-BR" sz="1600" dirty="0" err="1"/>
              <a:t>AngularFireModule.initializeApp</a:t>
            </a:r>
            <a:r>
              <a:rPr lang="pt-BR" sz="1600" dirty="0"/>
              <a:t>(</a:t>
            </a:r>
            <a:r>
              <a:rPr lang="pt-BR" sz="1600" dirty="0" err="1"/>
              <a:t>firebaseConfig</a:t>
            </a:r>
            <a:r>
              <a:rPr lang="pt-BR" sz="1600" dirty="0"/>
              <a:t>),</a:t>
            </a:r>
          </a:p>
          <a:p>
            <a:r>
              <a:rPr lang="pt-BR" sz="1600" dirty="0" err="1"/>
              <a:t>AngularFireDatabaseModule</a:t>
            </a:r>
            <a:r>
              <a:rPr lang="pt-BR" sz="1600" dirty="0"/>
              <a:t>,</a:t>
            </a:r>
          </a:p>
          <a:p>
            <a:r>
              <a:rPr lang="pt-BR" sz="1600" dirty="0" err="1"/>
              <a:t>AngularFireAuthModule</a:t>
            </a:r>
            <a:r>
              <a:rPr lang="pt-BR" sz="1600" dirty="0"/>
              <a:t> ],</a:t>
            </a:r>
          </a:p>
          <a:p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13686849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3151496" cy="848139"/>
          </a:xfrm>
        </p:spPr>
        <p:txBody>
          <a:bodyPr>
            <a:normAutofit/>
          </a:bodyPr>
          <a:lstStyle/>
          <a:p>
            <a:r>
              <a:rPr lang="pt-BR" dirty="0" err="1"/>
              <a:t>Ionic</a:t>
            </a:r>
            <a:r>
              <a:rPr lang="pt-BR" dirty="0"/>
              <a:t> </a:t>
            </a:r>
            <a:r>
              <a:rPr lang="pt-BR" dirty="0" err="1"/>
              <a:t>Storage</a:t>
            </a:r>
            <a:endParaRPr lang="pt-BR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45B4FCCA-3C3A-49FB-AC2B-1828717C2A67}"/>
              </a:ext>
            </a:extLst>
          </p:cNvPr>
          <p:cNvSpPr/>
          <p:nvPr/>
        </p:nvSpPr>
        <p:spPr>
          <a:xfrm>
            <a:off x="677334" y="2080591"/>
            <a:ext cx="732697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/>
              <a:t>import</a:t>
            </a:r>
            <a:r>
              <a:rPr lang="pt-BR" dirty="0"/>
              <a:t> { </a:t>
            </a:r>
            <a:r>
              <a:rPr lang="pt-BR" dirty="0" err="1"/>
              <a:t>Injectable</a:t>
            </a:r>
            <a:r>
              <a:rPr lang="pt-BR" dirty="0"/>
              <a:t> } </a:t>
            </a:r>
            <a:r>
              <a:rPr lang="pt-BR" dirty="0" err="1"/>
              <a:t>from</a:t>
            </a:r>
            <a:r>
              <a:rPr lang="pt-BR" dirty="0"/>
              <a:t> '@angular/core';</a:t>
            </a:r>
          </a:p>
          <a:p>
            <a:r>
              <a:rPr lang="pt-BR" dirty="0" err="1"/>
              <a:t>import</a:t>
            </a:r>
            <a:r>
              <a:rPr lang="pt-BR" dirty="0"/>
              <a:t> '</a:t>
            </a:r>
            <a:r>
              <a:rPr lang="pt-BR" dirty="0" err="1"/>
              <a:t>rxjs</a:t>
            </a:r>
            <a:r>
              <a:rPr lang="pt-BR" dirty="0"/>
              <a:t>/</a:t>
            </a:r>
            <a:r>
              <a:rPr lang="pt-BR" dirty="0" err="1"/>
              <a:t>add</a:t>
            </a:r>
            <a:r>
              <a:rPr lang="pt-BR" dirty="0"/>
              <a:t>/</a:t>
            </a:r>
            <a:r>
              <a:rPr lang="pt-BR" dirty="0" err="1"/>
              <a:t>operator</a:t>
            </a:r>
            <a:r>
              <a:rPr lang="pt-BR" dirty="0"/>
              <a:t>/</a:t>
            </a:r>
            <a:r>
              <a:rPr lang="pt-BR" dirty="0" err="1"/>
              <a:t>map</a:t>
            </a:r>
            <a:r>
              <a:rPr lang="pt-BR" dirty="0"/>
              <a:t>';</a:t>
            </a:r>
          </a:p>
          <a:p>
            <a:r>
              <a:rPr lang="pt-BR" dirty="0" err="1"/>
              <a:t>import</a:t>
            </a:r>
            <a:r>
              <a:rPr lang="pt-BR" dirty="0"/>
              <a:t> { </a:t>
            </a:r>
            <a:r>
              <a:rPr lang="pt-BR" dirty="0" err="1"/>
              <a:t>Storage</a:t>
            </a:r>
            <a:r>
              <a:rPr lang="pt-BR" dirty="0"/>
              <a:t> } </a:t>
            </a:r>
            <a:r>
              <a:rPr lang="pt-BR" dirty="0" err="1"/>
              <a:t>from</a:t>
            </a:r>
            <a:r>
              <a:rPr lang="pt-BR" dirty="0"/>
              <a:t> '@</a:t>
            </a:r>
            <a:r>
              <a:rPr lang="pt-BR" dirty="0" err="1"/>
              <a:t>ionic</a:t>
            </a:r>
            <a:r>
              <a:rPr lang="pt-BR" dirty="0"/>
              <a:t>/</a:t>
            </a:r>
            <a:r>
              <a:rPr lang="pt-BR" dirty="0" err="1"/>
              <a:t>storage</a:t>
            </a:r>
            <a:r>
              <a:rPr lang="pt-BR" dirty="0"/>
              <a:t>';</a:t>
            </a:r>
          </a:p>
          <a:p>
            <a:r>
              <a:rPr lang="pt-BR" dirty="0" err="1"/>
              <a:t>import</a:t>
            </a:r>
            <a:r>
              <a:rPr lang="pt-BR" dirty="0"/>
              <a:t> { </a:t>
            </a:r>
            <a:r>
              <a:rPr lang="pt-BR" dirty="0" err="1"/>
              <a:t>DatePipe</a:t>
            </a:r>
            <a:r>
              <a:rPr lang="pt-BR" dirty="0"/>
              <a:t> } </a:t>
            </a:r>
            <a:r>
              <a:rPr lang="pt-BR" dirty="0" err="1"/>
              <a:t>from</a:t>
            </a:r>
            <a:r>
              <a:rPr lang="pt-BR" dirty="0"/>
              <a:t> '@angular/common';</a:t>
            </a:r>
          </a:p>
          <a:p>
            <a:br>
              <a:rPr lang="pt-BR" dirty="0"/>
            </a:br>
            <a:r>
              <a:rPr lang="pt-BR" dirty="0"/>
              <a:t>@</a:t>
            </a:r>
            <a:r>
              <a:rPr lang="pt-BR" dirty="0" err="1"/>
              <a:t>Injectable</a:t>
            </a:r>
            <a:r>
              <a:rPr lang="pt-BR" dirty="0"/>
              <a:t>()</a:t>
            </a:r>
          </a:p>
          <a:p>
            <a:r>
              <a:rPr lang="pt-BR" dirty="0" err="1"/>
              <a:t>export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ContactProvider</a:t>
            </a:r>
            <a:r>
              <a:rPr lang="pt-BR" dirty="0"/>
              <a:t> {</a:t>
            </a:r>
          </a:p>
          <a:p>
            <a:br>
              <a:rPr lang="pt-BR" dirty="0"/>
            </a:br>
            <a:r>
              <a:rPr lang="pt-BR" dirty="0" err="1"/>
              <a:t>constructor</a:t>
            </a:r>
            <a:r>
              <a:rPr lang="pt-BR" dirty="0"/>
              <a:t>(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storage</a:t>
            </a:r>
            <a:r>
              <a:rPr lang="pt-BR" dirty="0"/>
              <a:t>: </a:t>
            </a:r>
            <a:r>
              <a:rPr lang="pt-BR" dirty="0" err="1"/>
              <a:t>Storage</a:t>
            </a:r>
            <a:r>
              <a:rPr lang="pt-BR" dirty="0"/>
              <a:t>, </a:t>
            </a: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datepipe</a:t>
            </a:r>
            <a:r>
              <a:rPr lang="pt-BR" dirty="0"/>
              <a:t>: </a:t>
            </a:r>
            <a:r>
              <a:rPr lang="pt-BR" dirty="0" err="1"/>
              <a:t>DatePipe</a:t>
            </a:r>
            <a:r>
              <a:rPr lang="pt-BR" dirty="0"/>
              <a:t>) { }</a:t>
            </a:r>
          </a:p>
          <a:p>
            <a:br>
              <a:rPr lang="pt-BR" dirty="0"/>
            </a:br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insert</a:t>
            </a:r>
            <a:r>
              <a:rPr lang="pt-BR" dirty="0"/>
              <a:t>(</a:t>
            </a:r>
            <a:r>
              <a:rPr lang="pt-BR" dirty="0" err="1"/>
              <a:t>contact</a:t>
            </a:r>
            <a:r>
              <a:rPr lang="pt-BR" dirty="0"/>
              <a:t>: </a:t>
            </a:r>
            <a:r>
              <a:rPr lang="pt-BR" dirty="0" err="1"/>
              <a:t>Contact</a:t>
            </a:r>
            <a:r>
              <a:rPr lang="pt-BR" dirty="0"/>
              <a:t>) {</a:t>
            </a:r>
          </a:p>
          <a:p>
            <a:r>
              <a:rPr lang="pt-BR" dirty="0" err="1"/>
              <a:t>let</a:t>
            </a:r>
            <a:r>
              <a:rPr lang="pt-BR" dirty="0"/>
              <a:t> </a:t>
            </a:r>
            <a:r>
              <a:rPr lang="pt-BR" dirty="0" err="1"/>
              <a:t>key</a:t>
            </a:r>
            <a:r>
              <a:rPr lang="pt-BR" dirty="0"/>
              <a:t> = </a:t>
            </a:r>
            <a:r>
              <a:rPr lang="pt-BR" dirty="0" err="1"/>
              <a:t>this.datepipe.transform</a:t>
            </a:r>
            <a:r>
              <a:rPr lang="pt-BR" dirty="0"/>
              <a:t>(new Date(), "</a:t>
            </a:r>
            <a:r>
              <a:rPr lang="pt-BR" dirty="0" err="1"/>
              <a:t>ddMMyyyyHHmmss</a:t>
            </a:r>
            <a:r>
              <a:rPr lang="pt-BR" dirty="0"/>
              <a:t>");</a:t>
            </a:r>
          </a:p>
          <a:p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this.save</a:t>
            </a:r>
            <a:r>
              <a:rPr lang="pt-BR" dirty="0"/>
              <a:t>(</a:t>
            </a:r>
            <a:r>
              <a:rPr lang="pt-BR" dirty="0" err="1"/>
              <a:t>key</a:t>
            </a:r>
            <a:r>
              <a:rPr lang="pt-BR" dirty="0"/>
              <a:t>, </a:t>
            </a:r>
            <a:r>
              <a:rPr lang="pt-BR" dirty="0" err="1"/>
              <a:t>contact</a:t>
            </a:r>
            <a:r>
              <a:rPr lang="pt-BR" dirty="0"/>
              <a:t>);</a:t>
            </a:r>
          </a:p>
          <a:p>
            <a:r>
              <a:rPr lang="pt-BR" dirty="0"/>
              <a:t>}</a:t>
            </a:r>
          </a:p>
          <a:p>
            <a:br>
              <a:rPr lang="pt-BR" dirty="0"/>
            </a:br>
            <a:endParaRPr lang="en-US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CC9726C-63B0-4C82-97B0-C36326B8C0B4}"/>
              </a:ext>
            </a:extLst>
          </p:cNvPr>
          <p:cNvSpPr/>
          <p:nvPr/>
        </p:nvSpPr>
        <p:spPr>
          <a:xfrm>
            <a:off x="677334" y="1356547"/>
            <a:ext cx="70114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{ 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ContactProvider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pt-B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ContactList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} </a:t>
            </a:r>
            <a:r>
              <a:rPr lang="pt-B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'../../</a:t>
            </a:r>
            <a:r>
              <a:rPr lang="pt-B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providers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pt-B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contact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/</a:t>
            </a:r>
            <a:r>
              <a:rPr lang="pt-B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contact</a:t>
            </a:r>
            <a:r>
              <a:rPr lang="pt-BR" sz="16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pt-BR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215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3151496" cy="848139"/>
          </a:xfrm>
        </p:spPr>
        <p:txBody>
          <a:bodyPr>
            <a:normAutofit/>
          </a:bodyPr>
          <a:lstStyle/>
          <a:p>
            <a:r>
              <a:rPr lang="pt-BR" dirty="0" err="1"/>
              <a:t>Ionic</a:t>
            </a:r>
            <a:r>
              <a:rPr lang="pt-BR" dirty="0"/>
              <a:t> </a:t>
            </a:r>
            <a:r>
              <a:rPr lang="pt-BR" dirty="0" err="1"/>
              <a:t>Storage</a:t>
            </a:r>
            <a:endParaRPr lang="pt-BR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45B4FCCA-3C3A-49FB-AC2B-1828717C2A67}"/>
              </a:ext>
            </a:extLst>
          </p:cNvPr>
          <p:cNvSpPr/>
          <p:nvPr/>
        </p:nvSpPr>
        <p:spPr>
          <a:xfrm>
            <a:off x="677334" y="1497495"/>
            <a:ext cx="770048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update</a:t>
            </a:r>
            <a:r>
              <a:rPr lang="pt-BR" dirty="0"/>
              <a:t>(</a:t>
            </a:r>
            <a:r>
              <a:rPr lang="pt-BR" dirty="0" err="1"/>
              <a:t>key</a:t>
            </a:r>
            <a:r>
              <a:rPr lang="pt-BR" dirty="0"/>
              <a:t>: </a:t>
            </a:r>
            <a:r>
              <a:rPr lang="pt-BR" dirty="0" err="1"/>
              <a:t>string</a:t>
            </a:r>
            <a:r>
              <a:rPr lang="pt-BR" dirty="0"/>
              <a:t>, </a:t>
            </a:r>
            <a:r>
              <a:rPr lang="pt-BR" dirty="0" err="1"/>
              <a:t>contact</a:t>
            </a:r>
            <a:r>
              <a:rPr lang="pt-BR" dirty="0"/>
              <a:t>: </a:t>
            </a:r>
            <a:r>
              <a:rPr lang="pt-BR" dirty="0" err="1"/>
              <a:t>Contact</a:t>
            </a:r>
            <a:r>
              <a:rPr lang="pt-BR" dirty="0"/>
              <a:t>) {</a:t>
            </a:r>
          </a:p>
          <a:p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this.save</a:t>
            </a:r>
            <a:r>
              <a:rPr lang="pt-BR" dirty="0"/>
              <a:t>(</a:t>
            </a:r>
            <a:r>
              <a:rPr lang="pt-BR" dirty="0" err="1"/>
              <a:t>key</a:t>
            </a:r>
            <a:r>
              <a:rPr lang="pt-BR" dirty="0"/>
              <a:t>, </a:t>
            </a:r>
            <a:r>
              <a:rPr lang="pt-BR" dirty="0" err="1"/>
              <a:t>contact</a:t>
            </a:r>
            <a:r>
              <a:rPr lang="pt-BR" dirty="0"/>
              <a:t>);</a:t>
            </a:r>
          </a:p>
          <a:p>
            <a:r>
              <a:rPr lang="pt-BR" dirty="0"/>
              <a:t>}</a:t>
            </a:r>
          </a:p>
          <a:p>
            <a:br>
              <a:rPr lang="pt-BR" dirty="0"/>
            </a:br>
            <a:r>
              <a:rPr lang="pt-BR" dirty="0" err="1"/>
              <a:t>private</a:t>
            </a:r>
            <a:r>
              <a:rPr lang="pt-BR" dirty="0"/>
              <a:t> </a:t>
            </a:r>
            <a:r>
              <a:rPr lang="pt-BR" dirty="0" err="1"/>
              <a:t>save</a:t>
            </a:r>
            <a:r>
              <a:rPr lang="pt-BR" dirty="0"/>
              <a:t>(</a:t>
            </a:r>
            <a:r>
              <a:rPr lang="pt-BR" dirty="0" err="1"/>
              <a:t>key</a:t>
            </a:r>
            <a:r>
              <a:rPr lang="pt-BR" dirty="0"/>
              <a:t>: </a:t>
            </a:r>
            <a:r>
              <a:rPr lang="pt-BR" dirty="0" err="1"/>
              <a:t>string</a:t>
            </a:r>
            <a:r>
              <a:rPr lang="pt-BR" dirty="0"/>
              <a:t>, </a:t>
            </a:r>
            <a:r>
              <a:rPr lang="pt-BR" dirty="0" err="1"/>
              <a:t>contact</a:t>
            </a:r>
            <a:r>
              <a:rPr lang="pt-BR" dirty="0"/>
              <a:t>: </a:t>
            </a:r>
            <a:r>
              <a:rPr lang="pt-BR" dirty="0" err="1"/>
              <a:t>Contact</a:t>
            </a:r>
            <a:r>
              <a:rPr lang="pt-BR" dirty="0"/>
              <a:t>) {</a:t>
            </a:r>
          </a:p>
          <a:p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this.storage.set</a:t>
            </a:r>
            <a:r>
              <a:rPr lang="pt-BR" dirty="0"/>
              <a:t>(</a:t>
            </a:r>
            <a:r>
              <a:rPr lang="pt-BR" dirty="0" err="1"/>
              <a:t>key</a:t>
            </a:r>
            <a:r>
              <a:rPr lang="pt-BR" dirty="0"/>
              <a:t>, </a:t>
            </a:r>
            <a:r>
              <a:rPr lang="pt-BR" dirty="0" err="1"/>
              <a:t>contact</a:t>
            </a:r>
            <a:r>
              <a:rPr lang="pt-BR" dirty="0"/>
              <a:t>);</a:t>
            </a:r>
          </a:p>
          <a:p>
            <a:r>
              <a:rPr lang="pt-BR" dirty="0"/>
              <a:t>}</a:t>
            </a:r>
          </a:p>
          <a:p>
            <a:br>
              <a:rPr lang="pt-BR" dirty="0"/>
            </a:br>
            <a:r>
              <a:rPr lang="pt-BR" dirty="0" err="1"/>
              <a:t>public</a:t>
            </a:r>
            <a:r>
              <a:rPr lang="pt-BR" dirty="0"/>
              <a:t> remove(</a:t>
            </a:r>
            <a:r>
              <a:rPr lang="pt-BR" dirty="0" err="1"/>
              <a:t>key</a:t>
            </a:r>
            <a:r>
              <a:rPr lang="pt-BR" dirty="0"/>
              <a:t>: </a:t>
            </a:r>
            <a:r>
              <a:rPr lang="pt-BR" dirty="0" err="1"/>
              <a:t>string</a:t>
            </a:r>
            <a:r>
              <a:rPr lang="pt-BR" dirty="0"/>
              <a:t>) {</a:t>
            </a:r>
          </a:p>
          <a:p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this.storage.remove</a:t>
            </a:r>
            <a:r>
              <a:rPr lang="pt-BR" dirty="0"/>
              <a:t>(</a:t>
            </a:r>
            <a:r>
              <a:rPr lang="pt-BR" dirty="0" err="1"/>
              <a:t>key</a:t>
            </a:r>
            <a:r>
              <a:rPr lang="pt-BR" dirty="0"/>
              <a:t>);</a:t>
            </a:r>
          </a:p>
          <a:p>
            <a:r>
              <a:rPr lang="pt-BR" dirty="0"/>
              <a:t>}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378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3151496" cy="848139"/>
          </a:xfrm>
        </p:spPr>
        <p:txBody>
          <a:bodyPr>
            <a:normAutofit/>
          </a:bodyPr>
          <a:lstStyle/>
          <a:p>
            <a:r>
              <a:rPr lang="pt-BR" dirty="0" err="1"/>
              <a:t>Ionic</a:t>
            </a:r>
            <a:r>
              <a:rPr lang="pt-BR" dirty="0"/>
              <a:t> </a:t>
            </a:r>
            <a:r>
              <a:rPr lang="pt-BR" dirty="0" err="1"/>
              <a:t>Storage</a:t>
            </a:r>
            <a:endParaRPr lang="pt-BR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45B4FCCA-3C3A-49FB-AC2B-1828717C2A67}"/>
              </a:ext>
            </a:extLst>
          </p:cNvPr>
          <p:cNvSpPr/>
          <p:nvPr/>
        </p:nvSpPr>
        <p:spPr>
          <a:xfrm>
            <a:off x="677334" y="1317157"/>
            <a:ext cx="7859508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/>
              <a:t>public</a:t>
            </a:r>
            <a:r>
              <a:rPr lang="pt-BR" dirty="0"/>
              <a:t> </a:t>
            </a:r>
            <a:r>
              <a:rPr lang="pt-BR" dirty="0" err="1"/>
              <a:t>getAll</a:t>
            </a:r>
            <a:r>
              <a:rPr lang="pt-BR" dirty="0"/>
              <a:t>() {</a:t>
            </a:r>
          </a:p>
          <a:p>
            <a:br>
              <a:rPr lang="pt-BR" dirty="0"/>
            </a:br>
            <a:r>
              <a:rPr lang="pt-BR" dirty="0" err="1"/>
              <a:t>let</a:t>
            </a:r>
            <a:r>
              <a:rPr lang="pt-BR" dirty="0"/>
              <a:t> </a:t>
            </a:r>
            <a:r>
              <a:rPr lang="pt-BR" dirty="0" err="1"/>
              <a:t>contacts</a:t>
            </a:r>
            <a:r>
              <a:rPr lang="pt-BR" dirty="0"/>
              <a:t>: </a:t>
            </a:r>
            <a:r>
              <a:rPr lang="pt-BR" dirty="0" err="1"/>
              <a:t>ContactList</a:t>
            </a:r>
            <a:r>
              <a:rPr lang="pt-BR" dirty="0"/>
              <a:t>[] = [];</a:t>
            </a:r>
          </a:p>
          <a:p>
            <a:br>
              <a:rPr lang="pt-BR" dirty="0"/>
            </a:br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this.storage.forEach</a:t>
            </a:r>
            <a:r>
              <a:rPr lang="pt-BR" dirty="0"/>
              <a:t>((</a:t>
            </a:r>
            <a:r>
              <a:rPr lang="pt-BR" dirty="0" err="1"/>
              <a:t>value</a:t>
            </a:r>
            <a:r>
              <a:rPr lang="pt-BR" dirty="0"/>
              <a:t>: </a:t>
            </a:r>
            <a:r>
              <a:rPr lang="pt-BR" dirty="0" err="1"/>
              <a:t>Contact</a:t>
            </a:r>
            <a:r>
              <a:rPr lang="pt-BR" dirty="0"/>
              <a:t>, </a:t>
            </a:r>
            <a:r>
              <a:rPr lang="pt-BR" dirty="0" err="1"/>
              <a:t>key</a:t>
            </a:r>
            <a:r>
              <a:rPr lang="pt-BR" dirty="0"/>
              <a:t>: </a:t>
            </a:r>
            <a:r>
              <a:rPr lang="pt-BR" dirty="0" err="1"/>
              <a:t>string</a:t>
            </a:r>
            <a:r>
              <a:rPr lang="pt-BR" dirty="0"/>
              <a:t>, </a:t>
            </a:r>
            <a:r>
              <a:rPr lang="pt-BR" dirty="0" err="1"/>
              <a:t>iterationNumber</a:t>
            </a:r>
            <a:r>
              <a:rPr lang="pt-BR" dirty="0"/>
              <a:t>: </a:t>
            </a:r>
            <a:r>
              <a:rPr lang="pt-BR" dirty="0" err="1"/>
              <a:t>Number</a:t>
            </a:r>
            <a:r>
              <a:rPr lang="pt-BR" dirty="0"/>
              <a:t>) =&gt; {</a:t>
            </a:r>
          </a:p>
          <a:p>
            <a:r>
              <a:rPr lang="pt-BR" dirty="0" err="1"/>
              <a:t>let</a:t>
            </a:r>
            <a:r>
              <a:rPr lang="pt-BR" dirty="0"/>
              <a:t> </a:t>
            </a:r>
            <a:r>
              <a:rPr lang="pt-BR" dirty="0" err="1"/>
              <a:t>contact</a:t>
            </a:r>
            <a:r>
              <a:rPr lang="pt-BR" dirty="0"/>
              <a:t> = new </a:t>
            </a:r>
            <a:r>
              <a:rPr lang="pt-BR" dirty="0" err="1"/>
              <a:t>ContactList</a:t>
            </a:r>
            <a:r>
              <a:rPr lang="pt-BR" dirty="0"/>
              <a:t>();</a:t>
            </a:r>
          </a:p>
          <a:p>
            <a:r>
              <a:rPr lang="pt-BR" dirty="0" err="1"/>
              <a:t>contact.key</a:t>
            </a:r>
            <a:r>
              <a:rPr lang="pt-BR" dirty="0"/>
              <a:t> = </a:t>
            </a:r>
            <a:r>
              <a:rPr lang="pt-BR" dirty="0" err="1"/>
              <a:t>key</a:t>
            </a:r>
            <a:r>
              <a:rPr lang="pt-BR" dirty="0"/>
              <a:t>;</a:t>
            </a:r>
          </a:p>
          <a:p>
            <a:r>
              <a:rPr lang="pt-BR" dirty="0" err="1"/>
              <a:t>contact.contact</a:t>
            </a:r>
            <a:r>
              <a:rPr lang="pt-BR" dirty="0"/>
              <a:t> = </a:t>
            </a:r>
            <a:r>
              <a:rPr lang="pt-BR" dirty="0" err="1"/>
              <a:t>value</a:t>
            </a:r>
            <a:r>
              <a:rPr lang="pt-BR" dirty="0"/>
              <a:t>;</a:t>
            </a:r>
          </a:p>
          <a:p>
            <a:r>
              <a:rPr lang="pt-BR" dirty="0" err="1"/>
              <a:t>contacts.push</a:t>
            </a:r>
            <a:r>
              <a:rPr lang="pt-BR" dirty="0"/>
              <a:t>(</a:t>
            </a:r>
            <a:r>
              <a:rPr lang="pt-BR" dirty="0" err="1"/>
              <a:t>contact</a:t>
            </a:r>
            <a:r>
              <a:rPr lang="pt-BR" dirty="0"/>
              <a:t>);</a:t>
            </a:r>
          </a:p>
          <a:p>
            <a:r>
              <a:rPr lang="pt-BR" dirty="0"/>
              <a:t>})</a:t>
            </a:r>
          </a:p>
          <a:p>
            <a:r>
              <a:rPr lang="pt-BR" dirty="0"/>
              <a:t>.</a:t>
            </a:r>
            <a:r>
              <a:rPr lang="pt-BR" dirty="0" err="1"/>
              <a:t>then</a:t>
            </a:r>
            <a:r>
              <a:rPr lang="pt-BR" dirty="0"/>
              <a:t>(() =&gt; {</a:t>
            </a:r>
          </a:p>
          <a:p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Promise.resolve</a:t>
            </a:r>
            <a:r>
              <a:rPr lang="pt-BR" dirty="0"/>
              <a:t>(</a:t>
            </a:r>
            <a:r>
              <a:rPr lang="pt-BR" dirty="0" err="1"/>
              <a:t>contacts</a:t>
            </a:r>
            <a:r>
              <a:rPr lang="pt-BR" dirty="0"/>
              <a:t>);</a:t>
            </a:r>
          </a:p>
          <a:p>
            <a:r>
              <a:rPr lang="pt-BR" dirty="0"/>
              <a:t>})</a:t>
            </a:r>
          </a:p>
          <a:p>
            <a:r>
              <a:rPr lang="pt-BR" dirty="0"/>
              <a:t>.catch((</a:t>
            </a:r>
            <a:r>
              <a:rPr lang="pt-BR" dirty="0" err="1"/>
              <a:t>error</a:t>
            </a:r>
            <a:r>
              <a:rPr lang="pt-BR" dirty="0"/>
              <a:t>) =&gt; {</a:t>
            </a:r>
          </a:p>
          <a:p>
            <a:r>
              <a:rPr lang="pt-BR" dirty="0" err="1"/>
              <a:t>return</a:t>
            </a:r>
            <a:r>
              <a:rPr lang="pt-BR" dirty="0"/>
              <a:t> </a:t>
            </a:r>
            <a:r>
              <a:rPr lang="pt-BR" dirty="0" err="1"/>
              <a:t>Promise.reject</a:t>
            </a:r>
            <a:r>
              <a:rPr lang="pt-BR" dirty="0"/>
              <a:t>(</a:t>
            </a:r>
            <a:r>
              <a:rPr lang="pt-BR" dirty="0" err="1"/>
              <a:t>error</a:t>
            </a:r>
            <a:r>
              <a:rPr lang="pt-BR" dirty="0"/>
              <a:t>);</a:t>
            </a:r>
          </a:p>
          <a:p>
            <a:r>
              <a:rPr lang="pt-BR" dirty="0"/>
              <a:t>});</a:t>
            </a:r>
          </a:p>
          <a:p>
            <a:r>
              <a:rPr lang="pt-BR" dirty="0"/>
              <a:t>}</a:t>
            </a:r>
          </a:p>
          <a:p>
            <a:r>
              <a:rPr lang="pt-B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28848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3151496" cy="848139"/>
          </a:xfrm>
        </p:spPr>
        <p:txBody>
          <a:bodyPr>
            <a:normAutofit/>
          </a:bodyPr>
          <a:lstStyle/>
          <a:p>
            <a:r>
              <a:rPr lang="pt-BR" dirty="0" err="1"/>
              <a:t>Ionic</a:t>
            </a:r>
            <a:r>
              <a:rPr lang="pt-BR" dirty="0"/>
              <a:t> </a:t>
            </a:r>
            <a:r>
              <a:rPr lang="pt-BR" dirty="0" err="1"/>
              <a:t>Storage</a:t>
            </a:r>
            <a:endParaRPr lang="pt-BR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45B4FCCA-3C3A-49FB-AC2B-1828717C2A67}"/>
              </a:ext>
            </a:extLst>
          </p:cNvPr>
          <p:cNvSpPr/>
          <p:nvPr/>
        </p:nvSpPr>
        <p:spPr>
          <a:xfrm>
            <a:off x="677334" y="1355804"/>
            <a:ext cx="785950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/>
              <a:t>export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Contact</a:t>
            </a:r>
            <a:r>
              <a:rPr lang="pt-BR" dirty="0"/>
              <a:t> {</a:t>
            </a:r>
          </a:p>
          <a:p>
            <a:r>
              <a:rPr lang="pt-BR" dirty="0" err="1"/>
              <a:t>name</a:t>
            </a:r>
            <a:r>
              <a:rPr lang="pt-BR" dirty="0"/>
              <a:t>: </a:t>
            </a:r>
            <a:r>
              <a:rPr lang="pt-BR" dirty="0" err="1"/>
              <a:t>string</a:t>
            </a:r>
            <a:r>
              <a:rPr lang="pt-BR" dirty="0"/>
              <a:t>;</a:t>
            </a:r>
          </a:p>
          <a:p>
            <a:r>
              <a:rPr lang="pt-BR" dirty="0" err="1"/>
              <a:t>phone</a:t>
            </a:r>
            <a:r>
              <a:rPr lang="pt-BR" dirty="0"/>
              <a:t>: </a:t>
            </a:r>
            <a:r>
              <a:rPr lang="pt-BR" dirty="0" err="1"/>
              <a:t>number</a:t>
            </a:r>
            <a:r>
              <a:rPr lang="pt-BR" dirty="0"/>
              <a:t>;</a:t>
            </a:r>
          </a:p>
          <a:p>
            <a:r>
              <a:rPr lang="pt-BR" dirty="0" err="1"/>
              <a:t>lat</a:t>
            </a:r>
            <a:r>
              <a:rPr lang="pt-BR" dirty="0"/>
              <a:t>: </a:t>
            </a:r>
            <a:r>
              <a:rPr lang="pt-BR" dirty="0" err="1"/>
              <a:t>number</a:t>
            </a:r>
            <a:r>
              <a:rPr lang="pt-BR" dirty="0"/>
              <a:t>;</a:t>
            </a:r>
          </a:p>
          <a:p>
            <a:r>
              <a:rPr lang="pt-BR" dirty="0" err="1"/>
              <a:t>long:number</a:t>
            </a:r>
            <a:r>
              <a:rPr lang="pt-BR" dirty="0"/>
              <a:t>;</a:t>
            </a:r>
          </a:p>
          <a:p>
            <a:r>
              <a:rPr lang="pt-BR" dirty="0" err="1"/>
              <a:t>active</a:t>
            </a:r>
            <a:r>
              <a:rPr lang="pt-BR" dirty="0"/>
              <a:t>: </a:t>
            </a:r>
            <a:r>
              <a:rPr lang="pt-BR" dirty="0" err="1"/>
              <a:t>boolean</a:t>
            </a:r>
            <a:r>
              <a:rPr lang="pt-BR" dirty="0"/>
              <a:t>;</a:t>
            </a:r>
          </a:p>
          <a:p>
            <a:r>
              <a:rPr lang="pt-BR" dirty="0"/>
              <a:t>}</a:t>
            </a:r>
          </a:p>
          <a:p>
            <a:br>
              <a:rPr lang="pt-BR" dirty="0"/>
            </a:br>
            <a:r>
              <a:rPr lang="pt-BR" dirty="0" err="1"/>
              <a:t>export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ContactList</a:t>
            </a:r>
            <a:r>
              <a:rPr lang="pt-BR" dirty="0"/>
              <a:t> {</a:t>
            </a:r>
          </a:p>
          <a:p>
            <a:r>
              <a:rPr lang="pt-BR" dirty="0" err="1"/>
              <a:t>key</a:t>
            </a:r>
            <a:r>
              <a:rPr lang="pt-BR" dirty="0"/>
              <a:t>: </a:t>
            </a:r>
            <a:r>
              <a:rPr lang="pt-BR" dirty="0" err="1"/>
              <a:t>string</a:t>
            </a:r>
            <a:r>
              <a:rPr lang="pt-BR" dirty="0"/>
              <a:t>;</a:t>
            </a:r>
          </a:p>
          <a:p>
            <a:r>
              <a:rPr lang="pt-BR" dirty="0" err="1"/>
              <a:t>contact</a:t>
            </a:r>
            <a:r>
              <a:rPr lang="pt-BR" dirty="0"/>
              <a:t>: </a:t>
            </a:r>
            <a:r>
              <a:rPr lang="pt-BR" dirty="0" err="1"/>
              <a:t>Contact</a:t>
            </a:r>
            <a:r>
              <a:rPr lang="pt-BR" dirty="0"/>
              <a:t>;</a:t>
            </a:r>
          </a:p>
          <a:p>
            <a:r>
              <a:rPr lang="pt-BR" dirty="0"/>
              <a:t>}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703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49356"/>
            <a:ext cx="4173635" cy="848139"/>
          </a:xfrm>
        </p:spPr>
        <p:txBody>
          <a:bodyPr>
            <a:normAutofit/>
          </a:bodyPr>
          <a:lstStyle/>
          <a:p>
            <a:r>
              <a:rPr lang="pt-BR" dirty="0"/>
              <a:t>Traçar uma Rota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5B99AEA-11C7-451B-9CA4-83FB1B212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221" y="386033"/>
            <a:ext cx="3151495" cy="6398572"/>
          </a:xfrm>
          <a:prstGeom prst="rect">
            <a:avLst/>
          </a:prstGeom>
        </p:spPr>
      </p:pic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C6743A2D-B2FA-4786-B806-00FE9C4AE957}"/>
              </a:ext>
            </a:extLst>
          </p:cNvPr>
          <p:cNvSpPr txBox="1">
            <a:spLocks/>
          </p:cNvSpPr>
          <p:nvPr/>
        </p:nvSpPr>
        <p:spPr>
          <a:xfrm>
            <a:off x="677334" y="1686395"/>
            <a:ext cx="4742805" cy="3143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Tela procura médico usando a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APIs Google </a:t>
            </a:r>
            <a:r>
              <a:rPr lang="pt-BR" sz="2400" dirty="0" err="1"/>
              <a:t>Geolocation</a:t>
            </a:r>
            <a:endParaRPr lang="pt-BR" sz="2400" dirty="0"/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FCBA97E5-5560-40D0-BEE4-0CF9D6DBB891}"/>
              </a:ext>
            </a:extLst>
          </p:cNvPr>
          <p:cNvSpPr/>
          <p:nvPr/>
        </p:nvSpPr>
        <p:spPr>
          <a:xfrm>
            <a:off x="688146" y="3400653"/>
            <a:ext cx="60837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import { Geolocation } from '@ionic-native/geolocation';</a:t>
            </a:r>
          </a:p>
        </p:txBody>
      </p:sp>
    </p:spTree>
    <p:extLst>
      <p:ext uri="{BB962C8B-B14F-4D97-AF65-F5344CB8AC3E}">
        <p14:creationId xmlns:p14="http://schemas.microsoft.com/office/powerpoint/2010/main" val="4084059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4282124" cy="848139"/>
          </a:xfrm>
        </p:spPr>
        <p:txBody>
          <a:bodyPr>
            <a:normAutofit/>
          </a:bodyPr>
          <a:lstStyle/>
          <a:p>
            <a:r>
              <a:rPr lang="pt-BR" dirty="0"/>
              <a:t>Traçar uma Rota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5B99AEA-11C7-451B-9CA4-83FB1B212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221" y="386033"/>
            <a:ext cx="3151496" cy="6398572"/>
          </a:xfrm>
          <a:prstGeom prst="rect">
            <a:avLst/>
          </a:prstGeom>
        </p:spPr>
      </p:pic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C6743A2D-B2FA-4786-B806-00FE9C4AE957}"/>
              </a:ext>
            </a:extLst>
          </p:cNvPr>
          <p:cNvSpPr txBox="1">
            <a:spLocks/>
          </p:cNvSpPr>
          <p:nvPr/>
        </p:nvSpPr>
        <p:spPr>
          <a:xfrm>
            <a:off x="677334" y="1686395"/>
            <a:ext cx="4742805" cy="3143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Tela procura médico usando a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APIs Google </a:t>
            </a:r>
            <a:r>
              <a:rPr lang="pt-BR" sz="2400" dirty="0" err="1"/>
              <a:t>Geolocation</a:t>
            </a:r>
            <a:endParaRPr lang="pt-BR" sz="2400" dirty="0"/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405468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3748892" cy="848139"/>
          </a:xfrm>
        </p:spPr>
        <p:txBody>
          <a:bodyPr>
            <a:normAutofit/>
          </a:bodyPr>
          <a:lstStyle/>
          <a:p>
            <a:r>
              <a:rPr lang="pt-BR" dirty="0"/>
              <a:t>Medico Sugeridos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5B99AEA-11C7-451B-9CA4-83FB1B212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7499" y="273470"/>
            <a:ext cx="3151495" cy="6398570"/>
          </a:xfrm>
          <a:prstGeom prst="rect">
            <a:avLst/>
          </a:prstGeom>
        </p:spPr>
      </p:pic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C6743A2D-B2FA-4786-B806-00FE9C4AE957}"/>
              </a:ext>
            </a:extLst>
          </p:cNvPr>
          <p:cNvSpPr txBox="1">
            <a:spLocks/>
          </p:cNvSpPr>
          <p:nvPr/>
        </p:nvSpPr>
        <p:spPr>
          <a:xfrm>
            <a:off x="677334" y="1686396"/>
            <a:ext cx="5259640" cy="2620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Cria uma lista (</a:t>
            </a:r>
            <a:r>
              <a:rPr lang="pt-BR" sz="2400" dirty="0" err="1"/>
              <a:t>Cards</a:t>
            </a:r>
            <a:r>
              <a:rPr lang="pt-BR" sz="2400" dirty="0"/>
              <a:t>) com um ponto localizado no mapa e um rodapé com os dados do médico.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API – Google utilizando </a:t>
            </a:r>
            <a:r>
              <a:rPr lang="pt-BR" sz="2400" dirty="0" err="1"/>
              <a:t>Cordova</a:t>
            </a:r>
            <a:endParaRPr lang="pt-B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 err="1"/>
              <a:t>cordova</a:t>
            </a:r>
            <a:r>
              <a:rPr lang="pt-BR" sz="2400" dirty="0"/>
              <a:t>-plugin-</a:t>
            </a:r>
            <a:r>
              <a:rPr lang="pt-BR" sz="2400" dirty="0" err="1"/>
              <a:t>geolocation</a:t>
            </a:r>
            <a:endParaRPr lang="pt-BR" sz="2400" dirty="0"/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663136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7"/>
            <a:ext cx="4080196" cy="742122"/>
          </a:xfrm>
        </p:spPr>
        <p:txBody>
          <a:bodyPr>
            <a:normAutofit/>
          </a:bodyPr>
          <a:lstStyle/>
          <a:p>
            <a:r>
              <a:rPr lang="pt-BR" dirty="0"/>
              <a:t>Minha Localização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5B99AEA-11C7-451B-9CA4-83FB1B212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7499" y="273470"/>
            <a:ext cx="3151494" cy="6398570"/>
          </a:xfrm>
          <a:prstGeom prst="rect">
            <a:avLst/>
          </a:prstGeom>
        </p:spPr>
      </p:pic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C6743A2D-B2FA-4786-B806-00FE9C4AE957}"/>
              </a:ext>
            </a:extLst>
          </p:cNvPr>
          <p:cNvSpPr txBox="1">
            <a:spLocks/>
          </p:cNvSpPr>
          <p:nvPr/>
        </p:nvSpPr>
        <p:spPr>
          <a:xfrm>
            <a:off x="677334" y="1686396"/>
            <a:ext cx="5259640" cy="2620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Mostra a localização atual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API – Google utilizando </a:t>
            </a:r>
            <a:r>
              <a:rPr lang="pt-BR" sz="2400" dirty="0" err="1"/>
              <a:t>Cordova</a:t>
            </a:r>
            <a:endParaRPr lang="pt-BR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 err="1"/>
              <a:t>cordova</a:t>
            </a:r>
            <a:r>
              <a:rPr lang="pt-BR" sz="2400" dirty="0"/>
              <a:t>-plugin-</a:t>
            </a:r>
            <a:r>
              <a:rPr lang="pt-BR" sz="2400" dirty="0" err="1"/>
              <a:t>geolocation</a:t>
            </a:r>
            <a:endParaRPr lang="pt-BR" sz="2400" dirty="0"/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283483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E4305F-3664-4609-B41B-872BB90D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878"/>
          </a:xfrm>
        </p:spPr>
        <p:txBody>
          <a:bodyPr/>
          <a:lstStyle/>
          <a:p>
            <a:r>
              <a:rPr lang="pt-BR" dirty="0"/>
              <a:t>Objetivo: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78B74D-9A85-47BE-8AAF-42C210387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29286"/>
            <a:ext cx="9447327" cy="225238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Desenvolver um Aplicativo utilizando </a:t>
            </a:r>
            <a:r>
              <a:rPr lang="pt-BR" sz="2400" dirty="0" err="1"/>
              <a:t>Ionic</a:t>
            </a:r>
            <a:r>
              <a:rPr lang="pt-BR" sz="2400" dirty="0"/>
              <a:t> que contenha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No mínimo uma Ação de Formulário (</a:t>
            </a:r>
            <a:r>
              <a:rPr lang="pt-BR" sz="2400" dirty="0" err="1"/>
              <a:t>FormBuilder</a:t>
            </a:r>
            <a:r>
              <a:rPr lang="pt-BR" sz="2400" dirty="0"/>
              <a:t>);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Uma Ação de Recuperação de Dados (BD, Web, Arquivo);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Um Componente </a:t>
            </a:r>
            <a:r>
              <a:rPr lang="pt-BR" sz="2400" dirty="0" err="1"/>
              <a:t>Cordova</a:t>
            </a:r>
            <a:r>
              <a:rPr lang="pt-BR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5618644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7"/>
            <a:ext cx="4080196" cy="742122"/>
          </a:xfrm>
        </p:spPr>
        <p:txBody>
          <a:bodyPr>
            <a:normAutofit/>
          </a:bodyPr>
          <a:lstStyle/>
          <a:p>
            <a:r>
              <a:rPr lang="pt-BR" dirty="0"/>
              <a:t>Minha Localização</a:t>
            </a: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F37964F2-68D5-42FF-9BB6-4355AC139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127" y="1498821"/>
            <a:ext cx="8485859" cy="470982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Referencias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 err="1"/>
              <a:t>Geolocation</a:t>
            </a:r>
            <a:r>
              <a:rPr lang="pt-BR" b="1" dirty="0"/>
              <a:t>: </a:t>
            </a:r>
            <a:r>
              <a:rPr lang="pt-BR" dirty="0">
                <a:solidFill>
                  <a:srgbClr val="49D0E8"/>
                </a:solidFill>
              </a:rPr>
              <a:t>https://ionicframework.com/docs/native/geolocation/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 err="1"/>
              <a:t>Storage</a:t>
            </a:r>
            <a:r>
              <a:rPr lang="pt-BR" b="1" dirty="0"/>
              <a:t>: </a:t>
            </a:r>
            <a:r>
              <a:rPr lang="pt-BR" dirty="0">
                <a:solidFill>
                  <a:srgbClr val="49D0E8"/>
                </a:solidFill>
              </a:rPr>
              <a:t>https://ionicframework.com/docs/storage/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Google Maps: </a:t>
            </a:r>
            <a:r>
              <a:rPr lang="pt-BR" dirty="0">
                <a:solidFill>
                  <a:srgbClr val="49D0E8"/>
                </a:solidFill>
              </a:rPr>
              <a:t>https://github.com/ionic-team/ionic-native-google-maps/blob/master/documents/README.md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AngularFire2: </a:t>
            </a:r>
            <a:r>
              <a:rPr lang="pt-BR" dirty="0">
                <a:hlinkClick r:id="rId2"/>
              </a:rPr>
              <a:t>https://github.com/angular/angularfire2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 err="1"/>
              <a:t>Firebase</a:t>
            </a:r>
            <a:r>
              <a:rPr lang="pt-BR" b="1" dirty="0"/>
              <a:t>: </a:t>
            </a:r>
            <a:r>
              <a:rPr lang="pt-BR" dirty="0">
                <a:hlinkClick r:id="rId3"/>
              </a:rPr>
              <a:t>https://firebase.google.com/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 err="1"/>
              <a:t>Firebase</a:t>
            </a:r>
            <a:r>
              <a:rPr lang="pt-BR" b="1" dirty="0"/>
              <a:t> documentação:</a:t>
            </a:r>
            <a:r>
              <a:rPr lang="pt-BR" dirty="0"/>
              <a:t> </a:t>
            </a:r>
            <a:r>
              <a:rPr lang="pt-BR" dirty="0">
                <a:hlinkClick r:id="rId4"/>
              </a:rPr>
              <a:t>https://firebase.google.com/docs/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Documentação da interface de autenticação:</a:t>
            </a:r>
            <a:r>
              <a:rPr lang="pt-BR" dirty="0"/>
              <a:t> </a:t>
            </a:r>
            <a:r>
              <a:rPr lang="pt-BR" dirty="0">
                <a:hlinkClick r:id="rId5"/>
              </a:rPr>
              <a:t>https://firebase.google.com/docs/reference/js/firebase.auth.Auth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49D0E8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49D0E8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700398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E4305F-3664-4609-B41B-872BB90D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1878"/>
          </a:xfrm>
        </p:spPr>
        <p:txBody>
          <a:bodyPr/>
          <a:lstStyle/>
          <a:p>
            <a:r>
              <a:rPr lang="pt-BR" dirty="0"/>
              <a:t>Proposta: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78B74D-9A85-47BE-8AAF-42C210387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29286"/>
            <a:ext cx="9447327" cy="3802888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O Aplicativo proposto visa realizar busca por médicos Oftalmologistas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Aplicativo permitirá também cadastrar/editar/excluir os médicos de sua preferencia, permitindo um acesso rápido a localização do mesmo via APIs do Google Maps e </a:t>
            </a:r>
            <a:r>
              <a:rPr lang="pt-BR" sz="2000" dirty="0" err="1"/>
              <a:t>Geolocation</a:t>
            </a:r>
            <a:r>
              <a:rPr lang="pt-BR" sz="2000" dirty="0"/>
              <a:t> apenas selecionando um médico cadastrado.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O Aplicativo permite traçar uma rota até uma localização qualquer informando a origem e o destino.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O Aplicativo permite ver uma lista de médicos sugeridos como padrão.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O Aplicativo faz controle de contas de usuários utilizando a API – </a:t>
            </a:r>
            <a:r>
              <a:rPr lang="pt-BR" sz="2000" dirty="0" err="1"/>
              <a:t>Firebase</a:t>
            </a:r>
            <a:r>
              <a:rPr lang="pt-BR" sz="2000" dirty="0"/>
              <a:t> </a:t>
            </a:r>
            <a:r>
              <a:rPr lang="pt-BR" sz="2000" dirty="0" err="1"/>
              <a:t>AuthService</a:t>
            </a:r>
            <a:r>
              <a:rPr lang="pt-BR" sz="2000" dirty="0"/>
              <a:t> (informando apenas um e-mail e senha).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000" dirty="0"/>
              <a:t>Permite criar um usuário, </a:t>
            </a:r>
            <a:r>
              <a:rPr lang="pt-BR" sz="2000" dirty="0" err="1"/>
              <a:t>logar</a:t>
            </a:r>
            <a:r>
              <a:rPr lang="pt-BR" sz="2000" dirty="0"/>
              <a:t> ou sair do aplicativo ou recuperar a senha de maneira fácil utilizando o e-mail cadastrado e uma senha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endParaRPr lang="pt-BR" sz="2000" dirty="0"/>
          </a:p>
          <a:p>
            <a:pPr>
              <a:buFont typeface="Arial" panose="020B0604020202020204" pitchFamily="34" charset="0"/>
              <a:buChar char="•"/>
            </a:pPr>
            <a:endParaRPr lang="pt-BR" sz="2000" dirty="0"/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63222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4901831" cy="848139"/>
          </a:xfrm>
        </p:spPr>
        <p:txBody>
          <a:bodyPr/>
          <a:lstStyle/>
          <a:p>
            <a:r>
              <a:rPr lang="pt-BR" dirty="0"/>
              <a:t>Protótipo x Aplicativo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93E619-3F22-45A4-8684-A3CAFD10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98249"/>
            <a:ext cx="4224924" cy="208010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Permite fazer o Login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Ir para tela de cadastro de usuário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Recuperar a senha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5B99AEA-11C7-451B-9CA4-83FB1B212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5473" y="229711"/>
            <a:ext cx="3151498" cy="639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23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8596668" cy="848139"/>
          </a:xfrm>
        </p:spPr>
        <p:txBody>
          <a:bodyPr/>
          <a:lstStyle/>
          <a:p>
            <a:r>
              <a:rPr lang="pt-BR" dirty="0"/>
              <a:t>Tela Login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93E619-3F22-45A4-8684-A3CAFD10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98249"/>
            <a:ext cx="4224924" cy="208010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Permite fazer o Login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Ir para tela de cadastro de usuário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Recuperar a senha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5B99AEA-11C7-451B-9CA4-83FB1B212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5473" y="229711"/>
            <a:ext cx="3151498" cy="639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91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8596668" cy="848139"/>
          </a:xfrm>
        </p:spPr>
        <p:txBody>
          <a:bodyPr/>
          <a:lstStyle/>
          <a:p>
            <a:r>
              <a:rPr lang="pt-BR" dirty="0"/>
              <a:t>Criar Nova Conta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93E619-3F22-45A4-8684-A3CAFD10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98249"/>
            <a:ext cx="4224924" cy="208010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Permite Cadastrar uma conta de usuário.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5B99AEA-11C7-451B-9CA4-83FB1B212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5230" y="229712"/>
            <a:ext cx="3151498" cy="639857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DD94908-3DDC-4A45-A810-A69F96B75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3763618"/>
            <a:ext cx="4506784" cy="230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08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299" y="424069"/>
            <a:ext cx="3020023" cy="848139"/>
          </a:xfrm>
        </p:spPr>
        <p:txBody>
          <a:bodyPr>
            <a:normAutofit fontScale="90000"/>
          </a:bodyPr>
          <a:lstStyle/>
          <a:p>
            <a:r>
              <a:rPr lang="pt-BR" dirty="0"/>
              <a:t>Console </a:t>
            </a:r>
            <a:br>
              <a:rPr lang="pt-BR" dirty="0"/>
            </a:br>
            <a:r>
              <a:rPr lang="pt-BR" dirty="0" err="1"/>
              <a:t>Authentication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DD94908-3DDC-4A45-A810-A69F96B75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3762144" y="848138"/>
            <a:ext cx="8110331" cy="574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10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3510353" cy="848139"/>
          </a:xfrm>
        </p:spPr>
        <p:txBody>
          <a:bodyPr>
            <a:normAutofit fontScale="90000"/>
          </a:bodyPr>
          <a:lstStyle/>
          <a:p>
            <a:r>
              <a:rPr lang="pt-BR" dirty="0"/>
              <a:t>Recuperar Senha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5B99AEA-11C7-451B-9CA4-83FB1B212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863" y="229714"/>
            <a:ext cx="3151495" cy="6398572"/>
          </a:xfrm>
          <a:prstGeom prst="rect">
            <a:avLst/>
          </a:prstGeom>
        </p:spPr>
      </p:pic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C6743A2D-B2FA-4786-B806-00FE9C4AE957}"/>
              </a:ext>
            </a:extLst>
          </p:cNvPr>
          <p:cNvSpPr txBox="1">
            <a:spLocks/>
          </p:cNvSpPr>
          <p:nvPr/>
        </p:nvSpPr>
        <p:spPr>
          <a:xfrm>
            <a:off x="677334" y="1686396"/>
            <a:ext cx="4742805" cy="2620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Inserir o e-mail para recuperar a senha.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Facilita a vida:  A API envia o e-mail com um formulário para o usuário recuperar a senha.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504208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4B2AB9-E5F9-4A08-8B4E-41CC146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49356"/>
            <a:ext cx="8596668" cy="848139"/>
          </a:xfrm>
        </p:spPr>
        <p:txBody>
          <a:bodyPr/>
          <a:lstStyle/>
          <a:p>
            <a:r>
              <a:rPr lang="pt-BR" dirty="0"/>
              <a:t>Menu Mapas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93E619-3F22-45A4-8684-A3CAFD10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98249"/>
            <a:ext cx="4224924" cy="2080107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Menu principal com acesso aos Mapas disponíveis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Acesso ao Cadastro de Médicos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Fazer </a:t>
            </a:r>
            <a:r>
              <a:rPr lang="pt-BR" sz="2400" dirty="0" err="1"/>
              <a:t>Logoff</a:t>
            </a:r>
            <a:endParaRPr lang="pt-BR" sz="2400" dirty="0"/>
          </a:p>
          <a:p>
            <a:pPr>
              <a:buFont typeface="Arial" panose="020B0604020202020204" pitchFamily="34" charset="0"/>
              <a:buChar char="•"/>
            </a:pPr>
            <a:endParaRPr lang="pt-BR" sz="24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5B99AEA-11C7-451B-9CA4-83FB1B212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1890" y="229713"/>
            <a:ext cx="3151497" cy="639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61296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2029</TotalTime>
  <Words>638</Words>
  <Application>Microsoft Office PowerPoint</Application>
  <PresentationFormat>Widescreen</PresentationFormat>
  <Paragraphs>135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7" baseType="lpstr">
      <vt:lpstr>Arial</vt:lpstr>
      <vt:lpstr>Consolas</vt:lpstr>
      <vt:lpstr>Monaco</vt:lpstr>
      <vt:lpstr>Source Sans Pro</vt:lpstr>
      <vt:lpstr>Trebuchet MS</vt:lpstr>
      <vt:lpstr>Wingdings 3</vt:lpstr>
      <vt:lpstr>Facetado</vt:lpstr>
      <vt:lpstr>Aplicativo para Buscar Médicos Oftalmologistas OftalmoSearsh</vt:lpstr>
      <vt:lpstr>Objetivo:</vt:lpstr>
      <vt:lpstr>Proposta:</vt:lpstr>
      <vt:lpstr>Protótipo x Aplicativo</vt:lpstr>
      <vt:lpstr>Tela Login</vt:lpstr>
      <vt:lpstr>Criar Nova Conta</vt:lpstr>
      <vt:lpstr>Console  Authentication</vt:lpstr>
      <vt:lpstr>Recuperar Senha</vt:lpstr>
      <vt:lpstr>Menu Mapas</vt:lpstr>
      <vt:lpstr>Médicos</vt:lpstr>
      <vt:lpstr>Ionic Storage</vt:lpstr>
      <vt:lpstr>Ionic Storage</vt:lpstr>
      <vt:lpstr>Ionic Storage</vt:lpstr>
      <vt:lpstr>Ionic Storage</vt:lpstr>
      <vt:lpstr>Ionic Storage</vt:lpstr>
      <vt:lpstr>Traçar uma Rota</vt:lpstr>
      <vt:lpstr>Traçar uma Rota</vt:lpstr>
      <vt:lpstr>Medico Sugeridos</vt:lpstr>
      <vt:lpstr>Minha Localização</vt:lpstr>
      <vt:lpstr>Minha Localização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Aplicativo para Teste De Acuidade Visual</dc:title>
  <dc:creator>Evandro Gonçalves</dc:creator>
  <cp:lastModifiedBy>Evandro Gonçalves</cp:lastModifiedBy>
  <cp:revision>56</cp:revision>
  <dcterms:created xsi:type="dcterms:W3CDTF">2018-05-24T01:38:13Z</dcterms:created>
  <dcterms:modified xsi:type="dcterms:W3CDTF">2018-06-08T22:17:36Z</dcterms:modified>
</cp:coreProperties>
</file>

<file path=docProps/thumbnail.jpeg>
</file>